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71" r:id="rId5"/>
    <p:sldId id="1509" r:id="rId6"/>
    <p:sldId id="272" r:id="rId7"/>
    <p:sldId id="1510" r:id="rId8"/>
    <p:sldId id="274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63995-957C-466E-B4D7-B1D0B34E6345}" v="7" dt="2020-06-30T19:26:14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00"/>
    </p:cViewPr>
  </p:sorter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uehn" userId="eff093e4-1614-4aed-9766-e31185da7671" providerId="ADAL" clId="{53863995-957C-466E-B4D7-B1D0B34E6345}"/>
    <pc:docChg chg="undo custSel addSld delSld modSld delMainMaster">
      <pc:chgData name="William Buehn" userId="eff093e4-1614-4aed-9766-e31185da7671" providerId="ADAL" clId="{53863995-957C-466E-B4D7-B1D0B34E6345}" dt="2020-06-30T19:26:40.835" v="14" actId="47"/>
      <pc:docMkLst>
        <pc:docMk/>
      </pc:docMkLst>
      <pc:sldChg chg="add del">
        <pc:chgData name="William Buehn" userId="eff093e4-1614-4aed-9766-e31185da7671" providerId="ADAL" clId="{53863995-957C-466E-B4D7-B1D0B34E6345}" dt="2020-06-30T19:26:35.207" v="13" actId="47"/>
        <pc:sldMkLst>
          <pc:docMk/>
          <pc:sldMk cId="0" sldId="256"/>
        </pc:sldMkLst>
      </pc:sldChg>
      <pc:sldChg chg="addSp delSp mod">
        <pc:chgData name="William Buehn" userId="eff093e4-1614-4aed-9766-e31185da7671" providerId="ADAL" clId="{53863995-957C-466E-B4D7-B1D0B34E6345}" dt="2020-06-30T19:24:17.452" v="5" actId="22"/>
        <pc:sldMkLst>
          <pc:docMk/>
          <pc:sldMk cId="1049399481" sldId="274"/>
        </pc:sldMkLst>
        <pc:picChg chg="add del">
          <ac:chgData name="William Buehn" userId="eff093e4-1614-4aed-9766-e31185da7671" providerId="ADAL" clId="{53863995-957C-466E-B4D7-B1D0B34E6345}" dt="2020-06-30T19:24:17.452" v="5" actId="22"/>
          <ac:picMkLst>
            <pc:docMk/>
            <pc:sldMk cId="1049399481" sldId="274"/>
            <ac:picMk id="4" creationId="{6E8FBD3F-6907-4223-B866-4DE1CD6BCEA2}"/>
          </ac:picMkLst>
        </pc:picChg>
      </pc:sldChg>
      <pc:sldChg chg="addSp delSp modSp new del mod modClrScheme chgLayout">
        <pc:chgData name="William Buehn" userId="eff093e4-1614-4aed-9766-e31185da7671" providerId="ADAL" clId="{53863995-957C-466E-B4D7-B1D0B34E6345}" dt="2020-06-30T19:26:40.835" v="14" actId="47"/>
        <pc:sldMkLst>
          <pc:docMk/>
          <pc:sldMk cId="3824141183" sldId="1511"/>
        </pc:sldMkLst>
        <pc:spChg chg="del">
          <ac:chgData name="William Buehn" userId="eff093e4-1614-4aed-9766-e31185da7671" providerId="ADAL" clId="{53863995-957C-466E-B4D7-B1D0B34E6345}" dt="2020-06-30T19:24:55.407" v="10" actId="700"/>
          <ac:spMkLst>
            <pc:docMk/>
            <pc:sldMk cId="3824141183" sldId="1511"/>
            <ac:spMk id="2" creationId="{9D66A506-3DFB-427C-BE96-C982BA2622DB}"/>
          </ac:spMkLst>
        </pc:spChg>
        <pc:picChg chg="add mod">
          <ac:chgData name="William Buehn" userId="eff093e4-1614-4aed-9766-e31185da7671" providerId="ADAL" clId="{53863995-957C-466E-B4D7-B1D0B34E6345}" dt="2020-06-30T19:25:55.517" v="11" actId="1076"/>
          <ac:picMkLst>
            <pc:docMk/>
            <pc:sldMk cId="3824141183" sldId="1511"/>
            <ac:picMk id="4" creationId="{89337A27-02A9-4CFE-A97E-B130FD7DB8B3}"/>
          </ac:picMkLst>
        </pc:picChg>
      </pc:sldChg>
      <pc:sldMasterChg chg="del delSldLayout">
        <pc:chgData name="William Buehn" userId="eff093e4-1614-4aed-9766-e31185da7671" providerId="ADAL" clId="{53863995-957C-466E-B4D7-B1D0B34E6345}" dt="2020-06-30T19:26:35.207" v="13" actId="47"/>
        <pc:sldMasterMkLst>
          <pc:docMk/>
          <pc:sldMasterMk cId="3234547397" sldId="2147483675"/>
        </pc:sldMasterMkLst>
        <pc:sldLayoutChg chg="del">
          <pc:chgData name="William Buehn" userId="eff093e4-1614-4aed-9766-e31185da7671" providerId="ADAL" clId="{53863995-957C-466E-B4D7-B1D0B34E6345}" dt="2020-06-30T19:26:35.207" v="13" actId="47"/>
          <pc:sldLayoutMkLst>
            <pc:docMk/>
            <pc:sldMasterMk cId="3234547397" sldId="2147483675"/>
            <pc:sldLayoutMk cId="818931393" sldId="2147483676"/>
          </pc:sldLayoutMkLst>
        </pc:sldLayoutChg>
        <pc:sldLayoutChg chg="del">
          <pc:chgData name="William Buehn" userId="eff093e4-1614-4aed-9766-e31185da7671" providerId="ADAL" clId="{53863995-957C-466E-B4D7-B1D0B34E6345}" dt="2020-06-30T19:26:35.207" v="13" actId="47"/>
          <pc:sldLayoutMkLst>
            <pc:docMk/>
            <pc:sldMasterMk cId="3234547397" sldId="2147483675"/>
            <pc:sldLayoutMk cId="3891371806" sldId="2147483677"/>
          </pc:sldLayoutMkLst>
        </pc:sldLayoutChg>
        <pc:sldLayoutChg chg="del">
          <pc:chgData name="William Buehn" userId="eff093e4-1614-4aed-9766-e31185da7671" providerId="ADAL" clId="{53863995-957C-466E-B4D7-B1D0B34E6345}" dt="2020-06-30T19:26:35.207" v="13" actId="47"/>
          <pc:sldLayoutMkLst>
            <pc:docMk/>
            <pc:sldMasterMk cId="3234547397" sldId="2147483675"/>
            <pc:sldLayoutMk cId="768650775" sldId="2147483678"/>
          </pc:sldLayoutMkLst>
        </pc:sldLayoutChg>
        <pc:sldLayoutChg chg="del">
          <pc:chgData name="William Buehn" userId="eff093e4-1614-4aed-9766-e31185da7671" providerId="ADAL" clId="{53863995-957C-466E-B4D7-B1D0B34E6345}" dt="2020-06-30T19:26:35.207" v="13" actId="47"/>
          <pc:sldLayoutMkLst>
            <pc:docMk/>
            <pc:sldMasterMk cId="3234547397" sldId="2147483675"/>
            <pc:sldLayoutMk cId="1151263763" sldId="2147483679"/>
          </pc:sldLayoutMkLst>
        </pc:sldLayoutChg>
        <pc:sldLayoutChg chg="del">
          <pc:chgData name="William Buehn" userId="eff093e4-1614-4aed-9766-e31185da7671" providerId="ADAL" clId="{53863995-957C-466E-B4D7-B1D0B34E6345}" dt="2020-06-30T19:26:35.207" v="13" actId="47"/>
          <pc:sldLayoutMkLst>
            <pc:docMk/>
            <pc:sldMasterMk cId="3234547397" sldId="2147483675"/>
            <pc:sldLayoutMk cId="3021431266" sldId="2147483680"/>
          </pc:sldLayoutMkLst>
        </pc:sldLayoutChg>
      </pc:sldMasterChg>
    </pc:docChg>
  </pc:docChgLst>
  <pc:docChgLst>
    <pc:chgData name="William E. Buehn" userId="eff093e4-1614-4aed-9766-e31185da7671" providerId="ADAL" clId="{53863995-957C-466E-B4D7-B1D0B34E6345}"/>
    <pc:docChg chg="undo custSel addSld delSld delMainMaster">
      <pc:chgData name="William E. Buehn" userId="eff093e4-1614-4aed-9766-e31185da7671" providerId="ADAL" clId="{53863995-957C-466E-B4D7-B1D0B34E6345}" dt="2020-06-30T19:20:27.278" v="6" actId="47"/>
      <pc:docMkLst>
        <pc:docMk/>
      </pc:docMkLst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0" sldId="256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654180001" sldId="266"/>
        </pc:sldMkLst>
      </pc:sldChg>
      <pc:sldChg chg="del">
        <pc:chgData name="William E. Buehn" userId="eff093e4-1614-4aed-9766-e31185da7671" providerId="ADAL" clId="{53863995-957C-466E-B4D7-B1D0B34E6345}" dt="2020-06-30T19:20:26.796" v="5" actId="47"/>
        <pc:sldMkLst>
          <pc:docMk/>
          <pc:sldMk cId="3442981181" sldId="269"/>
        </pc:sldMkLst>
      </pc:sldChg>
      <pc:sldChg chg="del">
        <pc:chgData name="William E. Buehn" userId="eff093e4-1614-4aed-9766-e31185da7671" providerId="ADAL" clId="{53863995-957C-466E-B4D7-B1D0B34E6345}" dt="2020-06-30T19:20:27.278" v="6" actId="47"/>
        <pc:sldMkLst>
          <pc:docMk/>
          <pc:sldMk cId="1820840938" sldId="270"/>
        </pc:sldMkLst>
      </pc:sldChg>
      <pc:sldChg chg="del">
        <pc:chgData name="William E. Buehn" userId="eff093e4-1614-4aed-9766-e31185da7671" providerId="ADAL" clId="{53863995-957C-466E-B4D7-B1D0B34E6345}" dt="2020-06-30T19:18:10.742" v="1" actId="47"/>
        <pc:sldMkLst>
          <pc:docMk/>
          <pc:sldMk cId="3397765445" sldId="273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2243814524" sldId="275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758449439" sldId="277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622463706" sldId="279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471025646" sldId="280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464932120" sldId="28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052762088" sldId="282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176843071" sldId="28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650669913" sldId="284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580802105" sldId="28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30295414" sldId="292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90854915" sldId="29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867368381" sldId="34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329674727" sldId="41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985896200" sldId="447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430766969" sldId="527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73966129" sldId="53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686426330" sldId="534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510029338" sldId="549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1465496504" sldId="552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927712688" sldId="55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423739337" sldId="56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97634186" sldId="562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1532991204" sldId="56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86827921" sldId="564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4062215091" sldId="565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412825020" sldId="56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623250402" sldId="569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51736722" sldId="580"/>
        </pc:sldMkLst>
      </pc:sldChg>
      <pc:sldChg chg="del">
        <pc:chgData name="William E. Buehn" userId="eff093e4-1614-4aed-9766-e31185da7671" providerId="ADAL" clId="{53863995-957C-466E-B4D7-B1D0B34E6345}" dt="2020-06-30T19:18:10.742" v="1" actId="47"/>
        <pc:sldMkLst>
          <pc:docMk/>
          <pc:sldMk cId="2080564314" sldId="592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1886135396" sldId="1343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908674701" sldId="134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34368658" sldId="1475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05349940" sldId="1497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968570324" sldId="149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941189494" sldId="1499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93854098" sldId="1500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963170911" sldId="150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299737312" sldId="1502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541202904" sldId="150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4093510200" sldId="1504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71764533" sldId="1505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748128048" sldId="1506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534076185" sldId="1507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562514882" sldId="1508"/>
        </pc:sldMkLst>
      </pc:sldChg>
      <pc:sldChg chg="add del">
        <pc:chgData name="William E. Buehn" userId="eff093e4-1614-4aed-9766-e31185da7671" providerId="ADAL" clId="{53863995-957C-466E-B4D7-B1D0B34E6345}" dt="2020-06-30T19:20:24.147" v="4" actId="47"/>
        <pc:sldMkLst>
          <pc:docMk/>
          <pc:sldMk cId="4043928146" sldId="1509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840937886" sldId="151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441730278" sldId="1512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2314088318" sldId="1513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690327667" sldId="1514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3581099421" sldId="1515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3167801780" sldId="1516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467897496" sldId="1517"/>
        </pc:sldMkLst>
      </pc:sldChg>
      <pc:sldChg chg="del">
        <pc:chgData name="William E. Buehn" userId="eff093e4-1614-4aed-9766-e31185da7671" providerId="ADAL" clId="{53863995-957C-466E-B4D7-B1D0B34E6345}" dt="2020-06-30T19:18:16.498" v="2" actId="47"/>
        <pc:sldMkLst>
          <pc:docMk/>
          <pc:sldMk cId="499671967" sldId="1518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050505545" sldId="1519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2146378018" sldId="1520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3769259721" sldId="1521"/>
        </pc:sldMkLst>
      </pc:sldChg>
      <pc:sldChg chg="del">
        <pc:chgData name="William E. Buehn" userId="eff093e4-1614-4aed-9766-e31185da7671" providerId="ADAL" clId="{53863995-957C-466E-B4D7-B1D0B34E6345}" dt="2020-06-30T19:17:44.678" v="0" actId="47"/>
        <pc:sldMkLst>
          <pc:docMk/>
          <pc:sldMk cId="11245875" sldId="1522"/>
        </pc:sldMkLst>
      </pc:sldChg>
      <pc:sldMasterChg chg="delSldLayout">
        <pc:chgData name="William E. Buehn" userId="eff093e4-1614-4aed-9766-e31185da7671" providerId="ADAL" clId="{53863995-957C-466E-B4D7-B1D0B34E6345}" dt="2020-06-30T19:20:27.278" v="6" actId="47"/>
        <pc:sldMasterMkLst>
          <pc:docMk/>
          <pc:sldMasterMk cId="1371970468" sldId="2147483660"/>
        </pc:sldMasterMkLst>
        <pc:sldLayoutChg chg="del">
          <pc:chgData name="William E. Buehn" userId="eff093e4-1614-4aed-9766-e31185da7671" providerId="ADAL" clId="{53863995-957C-466E-B4D7-B1D0B34E6345}" dt="2020-06-30T19:20:27.278" v="6" actId="47"/>
          <pc:sldLayoutMkLst>
            <pc:docMk/>
            <pc:sldMasterMk cId="1371970468" sldId="2147483660"/>
            <pc:sldLayoutMk cId="827256222" sldId="2147483672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1371970468" sldId="2147483660"/>
            <pc:sldLayoutMk cId="478866197" sldId="2147483675"/>
          </pc:sldLayoutMkLst>
        </pc:sldLayoutChg>
      </pc:sldMasterChg>
      <pc:sldMasterChg chg="del delSldLayout">
        <pc:chgData name="William E. Buehn" userId="eff093e4-1614-4aed-9766-e31185da7671" providerId="ADAL" clId="{53863995-957C-466E-B4D7-B1D0B34E6345}" dt="2020-06-30T19:17:44.678" v="0" actId="47"/>
        <pc:sldMasterMkLst>
          <pc:docMk/>
          <pc:sldMasterMk cId="2462732361" sldId="2147483676"/>
        </pc:sldMasterMkLst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2795664037" sldId="2147483677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597796647" sldId="2147483678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566857451" sldId="2147483679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105389687" sldId="2147483680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357852731" sldId="2147483681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2935538886" sldId="2147483682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1315567130" sldId="2147483683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258249535" sldId="2147483684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549070215" sldId="2147483685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4226364044" sldId="2147483686"/>
          </pc:sldLayoutMkLst>
        </pc:sldLayoutChg>
        <pc:sldLayoutChg chg="del">
          <pc:chgData name="William E. Buehn" userId="eff093e4-1614-4aed-9766-e31185da7671" providerId="ADAL" clId="{53863995-957C-466E-B4D7-B1D0B34E6345}" dt="2020-06-30T19:17:44.678" v="0" actId="47"/>
          <pc:sldLayoutMkLst>
            <pc:docMk/>
            <pc:sldMasterMk cId="2462732361" sldId="2147483676"/>
            <pc:sldLayoutMk cId="3359402205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117DD4FA-D2AA-4EFF-AE6C-7BFCCD752026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F83C443E-BF91-4EC7-875D-B0E97955E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E94E8BE-BD8E-437C-ACDB-D83321C2FD62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0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3F721C6-10DC-4EFF-ADAF-0EBD6D863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1"/>
            <a:ext cx="8229600" cy="4297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12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8"/>
            <a:ext cx="2057400" cy="5440363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8"/>
            <a:ext cx="6019800" cy="5440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53A-8B80-4D05-AE46-4C21E48A9842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7BC1-563A-46BD-837A-BC2A99C05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53A-8B80-4D05-AE46-4C21E48A9842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7BC1-563A-46BD-837A-BC2A99C05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29600" cy="4373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9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0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4"/>
            <a:ext cx="4038600" cy="4449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4"/>
            <a:ext cx="4038600" cy="4449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7"/>
            <a:ext cx="4040188" cy="3840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462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86007"/>
            <a:ext cx="4041775" cy="3840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6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058150" cy="1325563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59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9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rgbClr val="E3DFD3">
                <a:lumMod val="57000"/>
                <a:lumOff val="43000"/>
              </a:srgbClr>
            </a:gs>
            <a:gs pos="100000">
              <a:schemeClr val="bg2">
                <a:tint val="97000"/>
                <a:shade val="94000"/>
                <a:satMod val="180000"/>
                <a:lumMod val="84000"/>
                <a:lumOff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accent2">
                  <a:lumMod val="89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04800" y="6248400"/>
            <a:ext cx="9906000" cy="609600"/>
          </a:xfrm>
          <a:prstGeom prst="rect">
            <a:avLst/>
          </a:prstGeom>
          <a:solidFill>
            <a:srgbClr val="006B87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900" dirty="0">
                <a:latin typeface="Myriad Pro Light" pitchFamily="34" charset="0"/>
              </a:rPr>
              <a:t>  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4C99E0-40B0-4748-AB0F-79C1CC9640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3486161"/>
            <a:ext cx="2142862" cy="2679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E42C8-7A81-4CC0-9C21-3528D8F15F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10" y="6390722"/>
            <a:ext cx="992981" cy="314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56556-A038-4642-856E-A22D4DA777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2" y="6405496"/>
            <a:ext cx="1619655" cy="295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60EC04-F17B-4556-9E61-5146BEC1BC7A}"/>
              </a:ext>
            </a:extLst>
          </p:cNvPr>
          <p:cNvSpPr txBox="1"/>
          <p:nvPr/>
        </p:nvSpPr>
        <p:spPr>
          <a:xfrm>
            <a:off x="8173109" y="6405495"/>
            <a:ext cx="1032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www.harrells.com</a:t>
            </a:r>
          </a:p>
        </p:txBody>
      </p:sp>
    </p:spTree>
    <p:extLst>
      <p:ext uri="{BB962C8B-B14F-4D97-AF65-F5344CB8AC3E}">
        <p14:creationId xmlns:p14="http://schemas.microsoft.com/office/powerpoint/2010/main" val="137197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marL="0" indent="0" algn="l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300" b="1" i="0" kern="1200">
          <a:solidFill>
            <a:srgbClr val="006B87"/>
          </a:solidFill>
          <a:effectLst/>
          <a:latin typeface="Cambria" panose="02040503050406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" indent="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274320" indent="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5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480060" indent="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685800" indent="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905256" indent="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0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984" y="579686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Photo at 56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6471B-7B67-4147-AF3B-45EA1CA7D3E6}"/>
              </a:ext>
            </a:extLst>
          </p:cNvPr>
          <p:cNvSpPr txBox="1"/>
          <p:nvPr/>
        </p:nvSpPr>
        <p:spPr>
          <a:xfrm>
            <a:off x="2743199" y="1098085"/>
            <a:ext cx="36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Improved visual color/quality</a:t>
            </a:r>
          </a:p>
        </p:txBody>
      </p:sp>
      <p:sp>
        <p:nvSpPr>
          <p:cNvPr id="9" name="Star: 5 Points 4">
            <a:extLst>
              <a:ext uri="{FF2B5EF4-FFF2-40B4-BE49-F238E27FC236}">
                <a16:creationId xmlns:a16="http://schemas.microsoft.com/office/drawing/2014/main" id="{61C27BD0-782A-46C5-A91D-2B58F703234E}"/>
              </a:ext>
            </a:extLst>
          </p:cNvPr>
          <p:cNvSpPr/>
          <p:nvPr/>
        </p:nvSpPr>
        <p:spPr>
          <a:xfrm>
            <a:off x="8839200" y="152400"/>
            <a:ext cx="82858" cy="76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06C114-9DAA-45E4-9718-56212A24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91" y="1662064"/>
            <a:ext cx="5647617" cy="40609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F08E6C5-6E0E-4A8C-B08B-D0BCCD75EEF7}"/>
              </a:ext>
            </a:extLst>
          </p:cNvPr>
          <p:cNvSpPr txBox="1">
            <a:spLocks/>
          </p:cNvSpPr>
          <p:nvPr/>
        </p:nvSpPr>
        <p:spPr>
          <a:xfrm>
            <a:off x="1294813" y="324417"/>
            <a:ext cx="8534400" cy="11430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300" b="1" i="0" kern="1200">
                <a:solidFill>
                  <a:srgbClr val="006B87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Amino Acid – Virginia Tech 2017</a:t>
            </a:r>
          </a:p>
        </p:txBody>
      </p:sp>
    </p:spTree>
    <p:extLst>
      <p:ext uri="{BB962C8B-B14F-4D97-AF65-F5344CB8AC3E}">
        <p14:creationId xmlns:p14="http://schemas.microsoft.com/office/powerpoint/2010/main" val="418589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984" y="579686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Photo at 56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6471B-7B67-4147-AF3B-45EA1CA7D3E6}"/>
              </a:ext>
            </a:extLst>
          </p:cNvPr>
          <p:cNvSpPr txBox="1"/>
          <p:nvPr/>
        </p:nvSpPr>
        <p:spPr>
          <a:xfrm>
            <a:off x="2743199" y="1098085"/>
            <a:ext cx="36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Improved visual color/quality</a:t>
            </a:r>
          </a:p>
        </p:txBody>
      </p:sp>
      <p:sp>
        <p:nvSpPr>
          <p:cNvPr id="9" name="Star: 5 Points 4">
            <a:extLst>
              <a:ext uri="{FF2B5EF4-FFF2-40B4-BE49-F238E27FC236}">
                <a16:creationId xmlns:a16="http://schemas.microsoft.com/office/drawing/2014/main" id="{61C27BD0-782A-46C5-A91D-2B58F703234E}"/>
              </a:ext>
            </a:extLst>
          </p:cNvPr>
          <p:cNvSpPr/>
          <p:nvPr/>
        </p:nvSpPr>
        <p:spPr>
          <a:xfrm>
            <a:off x="8839200" y="152400"/>
            <a:ext cx="82858" cy="76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8E6C5-6E0E-4A8C-B08B-D0BCCD75EEF7}"/>
              </a:ext>
            </a:extLst>
          </p:cNvPr>
          <p:cNvSpPr txBox="1">
            <a:spLocks/>
          </p:cNvSpPr>
          <p:nvPr/>
        </p:nvSpPr>
        <p:spPr>
          <a:xfrm>
            <a:off x="1294813" y="324417"/>
            <a:ext cx="8534400" cy="11430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300" b="1" i="0" kern="1200">
                <a:solidFill>
                  <a:srgbClr val="006B87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Amino Acid – Virginia Tech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933B5-0A8D-48E8-A06F-3111B52C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21" y="1676400"/>
            <a:ext cx="6678957" cy="387667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439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3058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2137064" y="2286000"/>
            <a:ext cx="5105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66100" y="26670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+71%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2133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42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42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2" name="Star: 5 Points 4">
            <a:extLst>
              <a:ext uri="{FF2B5EF4-FFF2-40B4-BE49-F238E27FC236}">
                <a16:creationId xmlns:a16="http://schemas.microsoft.com/office/drawing/2014/main" id="{C21AE4FC-7F46-4B70-B692-288067180E87}"/>
              </a:ext>
            </a:extLst>
          </p:cNvPr>
          <p:cNvSpPr/>
          <p:nvPr/>
        </p:nvSpPr>
        <p:spPr>
          <a:xfrm>
            <a:off x="8839200" y="152400"/>
            <a:ext cx="82858" cy="76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D6471B-7B67-4147-AF3B-45EA1CA7D3E6}"/>
              </a:ext>
            </a:extLst>
          </p:cNvPr>
          <p:cNvSpPr txBox="1"/>
          <p:nvPr/>
        </p:nvSpPr>
        <p:spPr>
          <a:xfrm>
            <a:off x="3300656" y="1021573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Improved Root Growth</a:t>
            </a:r>
          </a:p>
        </p:txBody>
      </p:sp>
      <p:sp>
        <p:nvSpPr>
          <p:cNvPr id="9" name="Star: 5 Points 4">
            <a:extLst>
              <a:ext uri="{FF2B5EF4-FFF2-40B4-BE49-F238E27FC236}">
                <a16:creationId xmlns:a16="http://schemas.microsoft.com/office/drawing/2014/main" id="{61C27BD0-782A-46C5-A91D-2B58F703234E}"/>
              </a:ext>
            </a:extLst>
          </p:cNvPr>
          <p:cNvSpPr/>
          <p:nvPr/>
        </p:nvSpPr>
        <p:spPr>
          <a:xfrm>
            <a:off x="8839200" y="152400"/>
            <a:ext cx="82858" cy="76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8E6C5-6E0E-4A8C-B08B-D0BCCD75EEF7}"/>
              </a:ext>
            </a:extLst>
          </p:cNvPr>
          <p:cNvSpPr txBox="1">
            <a:spLocks/>
          </p:cNvSpPr>
          <p:nvPr/>
        </p:nvSpPr>
        <p:spPr>
          <a:xfrm>
            <a:off x="1255764" y="254207"/>
            <a:ext cx="6632467" cy="62095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300" b="1" i="0" kern="1200">
                <a:solidFill>
                  <a:srgbClr val="006B87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Amino Acid – Auburn U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60708-1FF8-4C4F-8C7B-EB8EEC99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22" y="1683725"/>
            <a:ext cx="6380952" cy="407619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9676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EAAC-321A-4A14-9D9B-9280EA54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Rutgers – Amino Acid 2017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3450A1-1816-447C-B98D-74C213BA78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332" y="1604639"/>
            <a:ext cx="2914068" cy="3277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ED2B56-10E6-45C6-AEA7-E581C87F72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859" y="1600200"/>
            <a:ext cx="2462741" cy="3282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04E9F8-9958-4AB1-8BBF-3C93743C78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3908" y="1600200"/>
            <a:ext cx="2462892" cy="3282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1B7EE9-5559-404B-89DB-694F8BAC03E4}"/>
              </a:ext>
            </a:extLst>
          </p:cNvPr>
          <p:cNvSpPr txBox="1"/>
          <p:nvPr/>
        </p:nvSpPr>
        <p:spPr>
          <a:xfrm>
            <a:off x="974308" y="502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Untreated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4D1CF-BE11-4A3E-A59C-7D8EBFF27674}"/>
              </a:ext>
            </a:extLst>
          </p:cNvPr>
          <p:cNvSpPr txBox="1"/>
          <p:nvPr/>
        </p:nvSpPr>
        <p:spPr>
          <a:xfrm>
            <a:off x="3886200" y="50292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Fungicide Alone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DEAB6-B807-4591-87C0-0905D6787241}"/>
              </a:ext>
            </a:extLst>
          </p:cNvPr>
          <p:cNvSpPr txBox="1"/>
          <p:nvPr/>
        </p:nvSpPr>
        <p:spPr>
          <a:xfrm>
            <a:off x="6248400" y="4953000"/>
            <a:ext cx="243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 Program #30</a:t>
            </a:r>
          </a:p>
          <a:p>
            <a:r>
              <a:rPr lang="en-US" b="1" dirty="0"/>
              <a:t>Includes Fungicide + AA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71A81C6-0487-4D70-8954-4BFD3BAFE2E7}"/>
              </a:ext>
            </a:extLst>
          </p:cNvPr>
          <p:cNvSpPr/>
          <p:nvPr/>
        </p:nvSpPr>
        <p:spPr>
          <a:xfrm>
            <a:off x="8839200" y="152400"/>
            <a:ext cx="82858" cy="76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9948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ustom 2">
      <a:dk1>
        <a:srgbClr val="000000"/>
      </a:dk1>
      <a:lt1>
        <a:sysClr val="window" lastClr="FFFFFF"/>
      </a:lt1>
      <a:dk2>
        <a:srgbClr val="3F3F3F"/>
      </a:dk2>
      <a:lt2>
        <a:srgbClr val="BFB9A7"/>
      </a:lt2>
      <a:accent1>
        <a:srgbClr val="568C11"/>
      </a:accent1>
      <a:accent2>
        <a:srgbClr val="FFFFFF"/>
      </a:accent2>
      <a:accent3>
        <a:srgbClr val="A7EA52"/>
      </a:accent3>
      <a:accent4>
        <a:srgbClr val="00B050"/>
      </a:accent4>
      <a:accent5>
        <a:srgbClr val="FF8021"/>
      </a:accent5>
      <a:accent6>
        <a:srgbClr val="F14124"/>
      </a:accent6>
      <a:hlink>
        <a:srgbClr val="568C11"/>
      </a:hlink>
      <a:folHlink>
        <a:srgbClr val="82190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943DAB5-F55B-4C95-8A34-A32157E6E7AF}" vid="{6D7A9086-9797-46BC-83DB-192A219857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48989F2173984D9E32DBDABA042E24" ma:contentTypeVersion="14" ma:contentTypeDescription="Create a new document." ma:contentTypeScope="" ma:versionID="ebbaf45b504b85f378c4ea39362486af">
  <xsd:schema xmlns:xsd="http://www.w3.org/2001/XMLSchema" xmlns:xs="http://www.w3.org/2001/XMLSchema" xmlns:p="http://schemas.microsoft.com/office/2006/metadata/properties" xmlns:ns1="http://schemas.microsoft.com/sharepoint/v3" xmlns:ns2="f90c50b7-651d-47da-b702-f358bc0c3358" xmlns:ns3="a8494a23-7a5f-4f9d-8dde-31271ad07816" targetNamespace="http://schemas.microsoft.com/office/2006/metadata/properties" ma:root="true" ma:fieldsID="e1eb331d9265dce614de1611a279cdf7" ns1:_="" ns2:_="" ns3:_="">
    <xsd:import namespace="http://schemas.microsoft.com/sharepoint/v3"/>
    <xsd:import namespace="f90c50b7-651d-47da-b702-f358bc0c3358"/>
    <xsd:import namespace="a8494a23-7a5f-4f9d-8dde-31271ad07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c50b7-651d-47da-b702-f358bc0c3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94a23-7a5f-4f9d-8dde-31271ad078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12175-9514-46AA-B312-B11E0FB42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0c50b7-651d-47da-b702-f358bc0c3358"/>
    <ds:schemaRef ds:uri="a8494a23-7a5f-4f9d-8dde-31271ad07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AD72DF-377E-4ECC-AC07-D2FB23719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DCE7DE-FE97-4159-A6C1-7F2A291757D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Grey and 308 Powerpoint_wide</Template>
  <TotalTime>45047</TotalTime>
  <Words>62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Georgia</vt:lpstr>
      <vt:lpstr>Myriad Pro Light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Rutgers – Amino Acid 2017</vt:lpstr>
    </vt:vector>
  </TitlesOfParts>
  <Company>Harrell's,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C. Newberry</dc:creator>
  <cp:lastModifiedBy>William Buehn</cp:lastModifiedBy>
  <cp:revision>395</cp:revision>
  <cp:lastPrinted>2018-03-12T19:26:29Z</cp:lastPrinted>
  <dcterms:created xsi:type="dcterms:W3CDTF">2012-01-06T19:52:40Z</dcterms:created>
  <dcterms:modified xsi:type="dcterms:W3CDTF">2020-06-30T19:27:00Z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0x0101004848989F2173984D9E32DBDABA042E24</vt:lpwstr>
  </property>
</Properties>
</file>